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96" r:id="rId1"/>
  </p:sldMasterIdLst>
  <p:notesMasterIdLst>
    <p:notesMasterId r:id="rId2"/>
  </p:notesMasterIdLst>
  <p:sldIdLst>
    <p:sldId id="272" r:id="rId3"/>
    <p:sldId id="274" r:id="rId4"/>
    <p:sldId id="275" r:id="rId5"/>
    <p:sldId id="276" r:id="rId6"/>
    <p:sldId id="277" r:id="rId7"/>
    <p:sldId id="27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7" r:id="rId17"/>
    <p:sldId id="271" r:id="rId18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56" y="156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6C6FADB-7EE3-4756-B210-996246662E2C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0AC05EF-335F-4B51-821A-A303EDF7D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11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0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6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75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1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4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23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7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7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0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5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991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66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1371600" rtl="0" eaLnBrk="1" latinLnBrk="1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hyperlink" Target="http://192.168.219.74:5000/" TargetMode="External" /><Relationship Id="rId20" Type="http://schemas.openxmlformats.org/officeDocument/2006/relationships/image" Target="../media/image19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hyperlink" Target="https://www.sentv.co.kr/article/view/sentv202407160045" TargetMode="External" /><Relationship Id="rId17" Type="http://schemas.openxmlformats.org/officeDocument/2006/relationships/image" Target="../media/image35.png"  /><Relationship Id="rId18" Type="http://schemas.openxmlformats.org/officeDocument/2006/relationships/hyperlink" Target="https://www.rcast.co.kr/news/articleView.html?idxno=5371" TargetMode="External" /><Relationship Id="rId19" Type="http://schemas.openxmlformats.org/officeDocument/2006/relationships/image" Target="../media/image36.png"  /><Relationship Id="rId2" Type="http://schemas.openxmlformats.org/officeDocument/2006/relationships/hyperlink" Target="http://192.168.219.74:5000/" TargetMode="External" /><Relationship Id="rId20" Type="http://schemas.openxmlformats.org/officeDocument/2006/relationships/image" Target="../media/image37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38.png"  /><Relationship Id="rId17" Type="http://schemas.openxmlformats.org/officeDocument/2006/relationships/image" Target="../media/image39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44.png"  /><Relationship Id="rId17" Type="http://schemas.openxmlformats.org/officeDocument/2006/relationships/image" Target="../media/image45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image" Target="../media/image57.png"  /><Relationship Id="rId14" Type="http://schemas.openxmlformats.org/officeDocument/2006/relationships/image" Target="../media/image58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20.png"  /><Relationship Id="rId17" Type="http://schemas.openxmlformats.org/officeDocument/2006/relationships/image" Target="../media/image18.png"  /><Relationship Id="rId18" Type="http://schemas.openxmlformats.org/officeDocument/2006/relationships/image" Target="../media/image21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22.png"  /><Relationship Id="rId17" Type="http://schemas.openxmlformats.org/officeDocument/2006/relationships/image" Target="../media/image23.png"  /><Relationship Id="rId18" Type="http://schemas.openxmlformats.org/officeDocument/2006/relationships/image" Target="../media/image24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25.png"  /><Relationship Id="rId17" Type="http://schemas.openxmlformats.org/officeDocument/2006/relationships/image" Target="../media/image26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27.png"  /><Relationship Id="rId17" Type="http://schemas.openxmlformats.org/officeDocument/2006/relationships/image" Target="../media/image18.png"  /><Relationship Id="rId18" Type="http://schemas.openxmlformats.org/officeDocument/2006/relationships/image" Target="../media/image28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png"  /><Relationship Id="rId16" Type="http://schemas.openxmlformats.org/officeDocument/2006/relationships/image" Target="../media/image14.png"  /><Relationship Id="rId17" Type="http://schemas.openxmlformats.org/officeDocument/2006/relationships/image" Target="../media/image30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29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31.png"  /><Relationship Id="rId17" Type="http://schemas.openxmlformats.org/officeDocument/2006/relationships/image" Target="../media/image32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hyperlink" Target="https://www.yna.co.kr/view/AKR20200616183500003?input=1195m" TargetMode="External" /><Relationship Id="rId17" Type="http://schemas.openxmlformats.org/officeDocument/2006/relationships/image" Target="../media/image33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34.png"  /><Relationship Id="rId2" Type="http://schemas.openxmlformats.org/officeDocument/2006/relationships/hyperlink" Target="http://192.168.219.74:5000/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E8DF-BB7F-AE82-3A47-CC404838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F61634-6B00-77DB-2A5F-351D22731F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2962BC3B-98C7-4C00-99D1-7304F6C76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D8CB5E-608B-DF81-0494-8FBE77B78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CF5BE8-AE0E-17E0-F681-36B7C434C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28EAF29-37D8-63C0-0482-0589C394740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74D4D956-C515-410F-9CF9-7983F87DB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26DDA0B-DBFD-BDB7-ACA5-9EF9DD615559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403982AF-3813-E1BE-E6C7-F0DBCC37F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1DC67B9-40A0-8837-965F-0EDE95B63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3B3FC99-1224-0D12-8BAB-6B6072107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A9860C0-8324-D322-A953-43B621126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28A315E-B15D-854F-F508-F5B6CA8574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F53E12A-F92A-95AE-7BA4-A3EB0C8B3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62EF707-3721-C8B9-4866-ABCCEAE89E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6FE78CD-DDC6-E8D8-1609-56170B5398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BE52F6D-7EA8-8054-04F1-5BD6C2DB89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0F337D76-B42F-5C37-C847-311A7E6AF0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5100" y="5283200"/>
            <a:ext cx="9232900" cy="25273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5B33D2C4-A2C8-ACAC-557B-C90BA4A20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700" y="381000"/>
            <a:ext cx="1943100" cy="2387600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1AACB303-D6F9-DBCE-1D04-8C8057B0488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4400" y="1701800"/>
            <a:ext cx="16103600" cy="5029200"/>
          </a:xfrm>
          <a:prstGeom prst="rect">
            <a:avLst/>
          </a:prstGeom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77589824-1E46-1B2E-0BC2-6F688D4645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71500" y="5753100"/>
            <a:ext cx="3086100" cy="596900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D9BC3501-FC2D-2276-0383-73B651B5F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28900" y="4152900"/>
            <a:ext cx="3441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8688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8DA6C3-9C6F-269F-A03A-7CB93D50D1F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2CFD1A46-01E5-9BBB-07C1-60E259108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C6BC1B-BBCF-509B-807C-467938F4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8BE95D-C7C8-77BD-AB16-0CEAB61F2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D9FB43C-89A2-E35A-277F-E0C997E58B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AB53C5E2-76F1-2F40-6DD0-67C667B4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275F533-7CA9-86A5-487B-6B5F44A5C88F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E88E7947-11D5-7A28-919B-DAEAEA08E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4F76CCE-BF71-9FE0-68EF-E6CB1F6CC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1B22D67-5B77-C29A-6389-FC86AEC8FC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4E1A6B-BE95-9728-928B-DC24E168E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77DE9F4-F020-664A-5C76-CEBF6391E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DC1E542-AFCA-7CAB-E1D5-13480F1959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FBFFBA0-2190-310B-298F-C7B99F253C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3C46705-6BED-0E5C-FD6F-BC6C8E2F2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36BC35B-3AFA-AD3F-174E-DB6C97FDE8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19" name="Picture 19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638300" y="3273210"/>
            <a:ext cx="6858000" cy="6235700"/>
          </a:xfrm>
          <a:prstGeom prst="rect">
            <a:avLst/>
          </a:prstGeom>
        </p:spPr>
      </p:pic>
      <p:pic>
        <p:nvPicPr>
          <p:cNvPr id="20" name="Picture 21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004300" y="3285910"/>
            <a:ext cx="8432800" cy="4673600"/>
          </a:xfrm>
          <a:prstGeom prst="rect">
            <a:avLst/>
          </a:prstGeom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116BF103-6311-59D7-8D2F-D6FE0DE765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93100" y="1231900"/>
            <a:ext cx="7772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08B4-83DE-D516-C396-4848AA6E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81BB79-16DA-10E6-A932-58A7ECC704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9F662D4C-C8FA-1E68-E85A-4F9FEF38F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D2A4EBF-A0F4-8350-C5B0-BF1878BB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556C94-4B63-7E48-FD5D-39E0132F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6FC55AB-AA10-85F1-5D6B-C95034F244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2B10D2FD-F60E-00E1-CFBF-72D8155D1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8CDD435-8712-FC38-580F-681EAEDEBE0B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C0E03E8-EDFA-4763-9204-5071BD241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1D9C0CB-228B-351B-4FF1-23CB93BB1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41BED74-2103-40DF-1D90-9A82F97F9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A553FA6-D09D-BC6C-F23F-E065C92A9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F0BDE67-0582-1047-5DEC-C939FC15A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468EA2E-177F-4826-AC86-AE9754813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EB11E37-E1BE-60D1-FBE1-C96EEB571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36AAB14-0460-8EC4-7D51-E37A88D952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79939E8-274B-F76B-F555-09D4E591D5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4" name="Picture 23">
            <a:extLst>
              <a:ext uri="{FF2B5EF4-FFF2-40B4-BE49-F238E27FC236}">
                <a16:creationId xmlns:a16="http://schemas.microsoft.com/office/drawing/2014/main" id="{C5221A66-41E9-CC25-7C0D-289AC525A3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4100" y="2273300"/>
            <a:ext cx="14033500" cy="30353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A7283917-9C28-7CA9-55D1-700334A166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200" y="5041900"/>
            <a:ext cx="17081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C5A0-E575-4F70-4D2D-0555F608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938543-00CB-DD80-2634-A2DBCE5197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7C057E60-8C76-4F91-2BA3-DCD2355B9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A494FAC-8DF2-892F-5EBA-1EA2CB2C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9C6543-DD88-96AF-BFBC-7916EABE7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367167C-DC54-2557-266A-E803C0646A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ECCEE6A-7E04-EB35-7884-778772A9D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386D194-7B34-AA87-B920-FA358A3E795B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4065708B-39B5-0803-B5D9-4BB0C4CF0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CDFDD81-B26E-B824-67E2-CBB7B816B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56169DF-E77D-CBCF-02C0-C15F7D693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48A9100-2E5F-74C9-0D81-D5DFA1762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1A45C8D-3899-3443-042A-AD7638D99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3642425-A5A5-6F1A-2B48-4696601BF1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EDB439C3-06D1-4FF5-5DB9-12B2248A83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4EB3053-9C32-C180-C718-6BB6598BBE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3947AC2-D4C7-2C0E-3555-D707136B0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9D3E1EDE-2A8F-334C-820C-AE80B75648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6655" y="2247900"/>
            <a:ext cx="9536545" cy="6881091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1E8286C-6CC0-38F5-EE36-1951A77323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3100" y="1231900"/>
            <a:ext cx="6057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71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E96748-1ECA-3A89-3E3A-0153C3A9A4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5250C292-58A5-7FA1-C554-97F93DA2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6A0CA27-2410-CEE7-8D92-A8880F30E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FF65BF-FC66-1297-1F92-1735A4D31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1FE0B94-78D2-E82B-2635-867512F2C3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BB8A0FC-EE3F-2F3D-4063-864863F5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81D88FA-A158-A519-A6AB-24641DEC7BC2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65AD14D-6917-E502-35C4-33CB2516D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347CE87-373A-1FA3-AF66-BF1E7B39D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BF580FD-5CDF-74DC-7F87-93CF0DE85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8986E03-F7D3-D3C2-45F6-E69A6BB47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858E3C6-96ED-34C9-9A26-54851E48D6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7A5931F-906D-ADCC-1539-B96B097C57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E969F48D-FD40-4010-640C-DE1AC215D6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34ABFF4-6DB2-D8FB-5EA3-5D6FCFAE16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AA1BC97-C970-4A88-CE7E-D60DADBAAA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51676-F434-FBFD-315C-3B5E9E8358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3100" y="1231900"/>
            <a:ext cx="8140700" cy="1104900"/>
          </a:xfrm>
          <a:prstGeom prst="rect">
            <a:avLst/>
          </a:prstGeom>
        </p:spPr>
      </p:pic>
      <p:pic>
        <p:nvPicPr>
          <p:cNvPr id="22" name="Pic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476750" y="2171045"/>
            <a:ext cx="10236461" cy="69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F741B-0930-0C19-690A-585441931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81199F-3263-2A8F-6F87-184EC341C25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E483596F-666B-0DA8-3971-D6ADDD179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EFED1D2-1438-D741-9C44-E8829DC31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A854E5-AFF0-B158-3609-B9A04A551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46EE2022-2D54-5888-50A2-3B6F4414CF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35FB5696-EA86-61F4-3367-EE1EA9EA7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F81BC831-E69C-1A4F-6D83-6724C1CC8E03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A00F0EF8-538C-6DE8-4953-DA5D27C16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528D599-BF5E-EC56-CA3F-3DC9D72E5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B48B2AC-8433-D2B2-2174-F2143A7EB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555B4E4-4C3A-B3AA-E567-15DB31C946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A2D5D61-8AEA-4863-857F-06F915449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CA7D99A-4780-F961-1DC4-1565A7D067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3FA8FF3-545B-EB87-84EC-84B5C9038B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F76614A-61A3-8A78-998F-3A68AFECB5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D1168CF-7215-1C0E-4981-132E895732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02BCEF0-A24D-2CEB-BA34-C7541FD8F4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8200" y="2552700"/>
            <a:ext cx="11074400" cy="4953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4ACF72F-00BB-665F-8AB4-792FBC640D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3100" y="1231900"/>
            <a:ext cx="6845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78491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4200" y="635000"/>
            <a:ext cx="17526000" cy="9486900"/>
          </a:xfrm>
          <a:prstGeom prst="rect">
            <a:avLst/>
          </a:prstGeom>
        </p:spPr>
      </p:pic>
      <p:pic>
        <p:nvPicPr>
          <p:cNvPr id="3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600" y="266700"/>
            <a:ext cx="6642100" cy="2997200"/>
          </a:xfrm>
          <a:prstGeom prst="rect">
            <a:avLst/>
          </a:prstGeom>
        </p:spPr>
      </p:pic>
      <p:pic>
        <p:nvPicPr>
          <p:cNvPr id="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280000">
            <a:off x="5651500" y="711200"/>
            <a:ext cx="558800" cy="520700"/>
          </a:xfrm>
          <a:prstGeom prst="rect">
            <a:avLst/>
          </a:prstGeom>
        </p:spPr>
      </p:pic>
      <p:pic>
        <p:nvPicPr>
          <p:cNvPr id="5" name="Picture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100" y="1574800"/>
            <a:ext cx="571500" cy="533400"/>
          </a:xfrm>
          <a:prstGeom prst="rect">
            <a:avLst/>
          </a:prstGeom>
        </p:spPr>
      </p:pic>
      <p:pic>
        <p:nvPicPr>
          <p:cNvPr id="6" name="Picture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0500" y="1028700"/>
            <a:ext cx="5473700" cy="14224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605000" y="228600"/>
            <a:ext cx="3416300" cy="1028700"/>
          </a:xfrm>
          <a:prstGeom prst="rect">
            <a:avLst/>
          </a:prstGeom>
        </p:spPr>
      </p:pic>
      <p:pic>
        <p:nvPicPr>
          <p:cNvPr id="9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135100" y="330200"/>
            <a:ext cx="533400" cy="5207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pic>
        <p:nvPicPr>
          <p:cNvPr id="11" name="Picture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41400" y="2006600"/>
            <a:ext cx="16751300" cy="3594100"/>
          </a:xfrm>
          <a:prstGeom prst="rect">
            <a:avLst/>
          </a:prstGeom>
        </p:spPr>
      </p:pic>
      <p:pic>
        <p:nvPicPr>
          <p:cNvPr id="12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17600" y="5384800"/>
            <a:ext cx="16992600" cy="3035300"/>
          </a:xfrm>
          <a:prstGeom prst="rect">
            <a:avLst/>
          </a:prstGeom>
        </p:spPr>
      </p:pic>
      <p:pic>
        <p:nvPicPr>
          <p:cNvPr id="13" name="Picture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84200" y="8445500"/>
            <a:ext cx="3352800" cy="1676400"/>
          </a:xfrm>
          <a:prstGeom prst="rect">
            <a:avLst/>
          </a:prstGeom>
        </p:spPr>
      </p:pic>
      <p:pic>
        <p:nvPicPr>
          <p:cNvPr id="14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135100" y="7924800"/>
            <a:ext cx="3987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tretch>
            <a:fillRect/>
          </a:stretch>
        </p:blipFill>
        <p:spPr>
          <a:xfrm>
            <a:off x="641970" y="615511"/>
            <a:ext cx="17146884" cy="87771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76823" y="-1445553"/>
            <a:ext cx="4787900" cy="295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34023" y="319747"/>
            <a:ext cx="3276600" cy="977900"/>
          </a:xfrm>
          <a:prstGeom prst="rect">
            <a:avLst/>
          </a:prstGeom>
        </p:spPr>
        <p:txBody>
          <a:bodyPr lIns="0" tIns="69488" rIns="0" bIns="69488" rtlCol="0" anchor="ctr"/>
          <a:lstStyle/>
          <a:p>
            <a:pPr lvl="0" algn="ctr">
              <a:lnSpc>
                <a:spcPct val="99600"/>
              </a:lnSpc>
            </a:pPr>
            <a:r>
              <a:rPr lang="en" sz="5471" b="0" i="0" u="none" strike="noStrike">
                <a:solidFill>
                  <a:srgbClr val="FFFFFF"/>
                </a:solidFill>
                <a:ea typeface="RecipekoreaOTF Medium"/>
              </a:rPr>
              <a:t>팀원소개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7645" y="1852738"/>
            <a:ext cx="2980652" cy="44709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82445" y="1852738"/>
            <a:ext cx="2980652" cy="44709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52845" y="1852738"/>
            <a:ext cx="2980652" cy="44709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97245" y="1852738"/>
            <a:ext cx="2980652" cy="447097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9949" y="6534785"/>
            <a:ext cx="4471636" cy="2857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56212" y="6820535"/>
            <a:ext cx="4236854" cy="426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금동현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" sz="2600" b="1" i="0" u="none" strike="noStrike">
                <a:solidFill>
                  <a:srgbClr val="000000"/>
                </a:solidFill>
                <a:latin typeface="Pretendard Regular"/>
              </a:rPr>
              <a:t>- back end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발표자료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발표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층별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면적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408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541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96276" y="6534785"/>
            <a:ext cx="13546068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813234" y="6820535"/>
            <a:ext cx="5118100" cy="426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김광진</a:t>
            </a:r>
          </a:p>
          <a:p>
            <a:pPr lvl="0" algn="l">
              <a:lnSpc>
                <a:spcPct val="116199"/>
              </a:lnSpc>
            </a:pPr>
            <a:r>
              <a:rPr lang="en" sz="2600" b="1" i="0" u="none" strike="noStrike">
                <a:solidFill>
                  <a:srgbClr val="000000"/>
                </a:solidFill>
                <a:latin typeface="Pretendard Regular"/>
              </a:rPr>
              <a:t>- back end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PPT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양식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541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237256" y="6820821"/>
            <a:ext cx="5118100" cy="426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최성훈</a:t>
            </a:r>
          </a:p>
          <a:p>
            <a:pPr lvl="0" algn="l">
              <a:lnSpc>
                <a:spcPct val="116199"/>
              </a:lnSpc>
            </a:pPr>
            <a:r>
              <a:rPr lang="en" sz="2600" b="1" i="0" u="none" strike="noStrike">
                <a:solidFill>
                  <a:srgbClr val="000000"/>
                </a:solidFill>
                <a:latin typeface="Pretendard Regular"/>
              </a:rPr>
              <a:t>- Front / back end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HTML, JS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날짜별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계산함수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3408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541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375854" y="6820535"/>
            <a:ext cx="5118100" cy="426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이홍진</a:t>
            </a:r>
          </a:p>
          <a:p>
            <a:pPr lvl="0" algn="l">
              <a:lnSpc>
                <a:spcPct val="116199"/>
              </a:lnSpc>
            </a:pPr>
            <a:r>
              <a:rPr lang="en" sz="2600" b="1" i="0" u="none" strike="noStrike">
                <a:solidFill>
                  <a:srgbClr val="000000"/>
                </a:solidFill>
                <a:latin typeface="Pretendard Regular"/>
              </a:rPr>
              <a:t>- back end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6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000000"/>
                </a:solidFill>
                <a:ea typeface="Pretendard Regular"/>
              </a:rPr>
              <a:t>라이브러리화</a:t>
            </a:r>
            <a:r>
              <a:rPr lang="en-US" sz="3408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408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" sz="3541" b="0" i="0" u="none" strike="noStrike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02DCC-3075-24AC-ED0B-B7A2C0C3B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C94EA1-3F2E-D1AF-F7B2-C534E2BB23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AC1A02A0-9FAB-DC77-7662-AE83DB554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0B1109-7A05-00F6-3534-FE17B9D89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9D3D55E-AF36-2BE4-6EC0-4DF34A37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0136EE2-A325-1470-D571-D7B427AB9B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4B43DC7-FF84-0D32-70A9-03AEAEF17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EDB9DF06-CD52-DF99-C9CD-C7580579956F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8256709F-8DC5-19B9-739B-4767C6306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ABEC63C-3C47-70B1-CF39-D7169A2D4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41D0706-2909-799F-7B60-8D9E7F7F3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50E2A2F-E682-0A09-F96E-017C150C5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2D617F-779D-C6C7-65F8-73C318785C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0A886E0-557D-819F-C152-A89527CD1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5F21B84-AB86-DBFE-A67B-DF3887E6D1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0400762-83BA-BC1D-77D5-B3803505E8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752B797-6AD2-F34F-A0FD-25961D7210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55EA0F-F0B6-03D4-8A6B-A69EC13EF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0100" y="4610100"/>
            <a:ext cx="13893800" cy="2413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08D373B-5707-7BD2-5325-8F1125080D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371600" y="5372100"/>
            <a:ext cx="3086100" cy="596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59CA12B-DD58-2043-234D-4DB7461BBD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2730500"/>
            <a:ext cx="9232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2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0F95-4D33-1B20-C66C-B3997C64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0EC147-A1DA-7567-AD28-E23EEA1984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EC0B45A5-1A51-420E-D3B1-EA5A40575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ADEEBF-83F2-4B46-3537-29750024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ED946B-DA29-92B7-3865-B65A84F53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2D7FF45-6DDD-BA50-A91A-A30D7B85CE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D402E75-A2F4-253D-CF4E-8B2A6B687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D5FDB227-5DF0-5DA3-DB7A-CE123CB5E8E0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314BF7F-1D1D-3541-D1DF-2A204DC89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3898D7B-373E-B547-A3B8-D698EF81B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4D1B1B9-7F24-0C68-D187-40B4F25C2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10C3DD0-2453-B1B6-DBCD-CC5357039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31FEEA8-98CD-1F02-FCEF-7BFCE5573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8890F8C-0B99-4B65-42C6-264B8B69B5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C7F9B0F-9E47-4A05-389A-9D04370FF2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18AA36D-EC2A-D34F-1EF3-7F48ABA4ED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F870ADB-1CEA-BCEF-A78B-8BABF70C90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0E230218-0488-3C5A-20B3-0B4BFAF565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0" y="2921000"/>
            <a:ext cx="14439900" cy="64770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F62719A7-4F22-DE9F-71DA-5ACFE92267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-406400" y="4343400"/>
            <a:ext cx="4635500" cy="596900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37DA734A-5029-56FE-5B5A-E3AC27285B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7600" y="1803400"/>
            <a:ext cx="3429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4D1DB-34D3-0E5B-C813-97E2942A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491D7E-A0D9-2B51-31E7-84B61C1D4F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742827EB-8096-A01A-1FF8-F297CFE0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D70AFC-ECE0-5C18-71BA-913D701D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E953E6-B410-F161-8AEF-2BA4F4262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D6CA18D-67C3-4044-B5CD-531FC9C52D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437842E-D69D-0737-4008-C614DB708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4FE2811F-CA4A-4872-2FF8-38ADF006505F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4B8BF3D-543E-023B-725D-24CAD30CA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A75DA85-30B2-8F0D-F41E-4F298DA71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25B6256-F81A-8F44-2E05-9C9C9EAA7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5240D77-C04A-F3E9-609D-92E0D4CA2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9E761B6-6EF9-56D9-CD4A-6DA08C299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BCABA3E-4284-EF69-59E0-BC8F5B74DA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71C52FF-B25D-7027-CFD8-425144CEC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7913E4F-BB55-970B-28EA-50609F0A4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5138DE1-D995-2457-EBF2-46F1571A39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34AF4C72-7C23-D543-8EA7-7FB4F798A8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47800" y="5816600"/>
            <a:ext cx="4648200" cy="596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34302BB-2347-CCAC-38A2-92129063FF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0" y="1917700"/>
            <a:ext cx="6489700" cy="2946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0559B4-72DF-B5B3-834C-17F64062E90C}"/>
              </a:ext>
            </a:extLst>
          </p:cNvPr>
          <p:cNvSpPr/>
          <p:nvPr/>
        </p:nvSpPr>
        <p:spPr>
          <a:xfrm>
            <a:off x="4229100" y="3619500"/>
            <a:ext cx="10388600" cy="5105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Matplotlib</a:t>
            </a:r>
          </a:p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Pandas</a:t>
            </a:r>
          </a:p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Json</a:t>
            </a:r>
          </a:p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OS</a:t>
            </a:r>
          </a:p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Warnings</a:t>
            </a:r>
          </a:p>
          <a:p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from typing import List, </a:t>
            </a:r>
            <a:r>
              <a:rPr lang="en-US" altLang="ko-KR" sz="4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</a:t>
            </a:r>
            <a:r>
              <a:rPr lang="en-US" altLang="ko-KR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Union</a:t>
            </a:r>
            <a:endParaRPr lang="ko-KR" altLang="en-US" sz="4000" dirty="0">
              <a:latin typeface="Microsoft JhengHei" panose="020B0604030504040204" pitchFamily="34" charset="-12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916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5CB5-B28E-EF14-3F8C-1FD79075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43AF73-C8C8-192B-2D73-718FC38BDF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97219015-91DB-9CE4-ECB2-6261E574D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F89964-EF51-08FA-B606-4FE4163A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47A72F-D023-E284-5BF3-C024F826F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39C6FD8-45FE-875B-82F2-17CB47845D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CCB139C-4E35-4CB4-8201-2111D7CA6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4496EBD-05F1-DCC1-4534-2DB22804903E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CF85A8A-9D8F-5848-A4F7-7CDC5042A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6527283-00C6-8680-EA14-C7E9CDD78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4CA8C68-95BC-BE6B-5FA3-5B6913457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4C3C29F-4482-7490-51F2-988A40E5C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05918D1-F3F8-570C-3C83-CE25873E38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86AA751-764A-4065-D4F2-4C014BDB84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161B761-AB9E-7D49-7021-BD2D4C9E73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5315695-2D5A-75F9-8FBF-3D3888A8A8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7EF4987-6906-6208-E61A-9FA7BF2BD3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B876ECA-FBE7-11EC-6C73-DD6F43DFCA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6300" y="3797300"/>
            <a:ext cx="11899900" cy="29718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4CF189D6-5662-5649-C7A9-C3CB474C03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460500" y="5321300"/>
            <a:ext cx="3086100" cy="596900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E2653A70-E125-7283-3002-43A702A5CB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1500" y="2565400"/>
            <a:ext cx="3810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6FDA-B0FC-F937-0B7E-BA3316A6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427360-E535-22D0-E49A-803E1E98C54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70C2A7CC-7470-DFD2-C903-BEEB6D60B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4" name="Picture 4">
            <a:hlinkClick r:id="rId2"/>
            <a:extLst>
              <a:ext uri="{FF2B5EF4-FFF2-40B4-BE49-F238E27FC236}">
                <a16:creationId xmlns:a16="http://schemas.microsoft.com/office/drawing/2014/main" id="{2C02A573-BFF4-D4F7-CD59-F4B7112E4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3400" y="4122218"/>
            <a:ext cx="4521200" cy="157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18AB32-1027-A4A8-18B6-16E07EA9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214C63-743C-B7D1-F56B-275EAEC90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99B0CDC-24F6-2BEA-2985-5DFB6917CA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25B0586D-279B-CD24-E07A-50BBEEE60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CF19277A-33FF-EA48-F90E-8F15791A7125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74F6CAB-C675-CDE1-8369-045EDA16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9D4029B-A01E-F50F-32B7-5BFBD25DF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5AF54B9-5293-4D84-7B9F-41104263E7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2DEA14E-3548-A97F-FCE9-3921E3122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83FE702-41DB-802A-7FFE-B889AFACD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6717E91-1362-ACB7-CBEA-52E587321D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7C02C4B-92E2-BC0D-F4B8-54010E425F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BE87938-3683-19D9-0589-E9F8AAFD4D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28EE6A5-1BF1-940B-44EA-F604E43FCD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C8545CEE-156B-8EF2-EF57-DA403F14EA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5100" y="1854200"/>
            <a:ext cx="9093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8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0014-5D66-2420-8B1B-57E4286F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A8E1CD-149A-C1F1-E7CC-15CD84A2E38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85BAA804-7107-F47A-DD5A-9892E0C57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B11931-22AD-B740-E08E-FF6A0446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17E6A4-B3D2-E08E-D54E-9F9073963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2FB370B-ABFC-424D-867E-CF554EC11D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4D18B1E-640B-244E-DEC2-1B30271C4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BA15748-ED88-256F-D425-0720CEEF48AC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1957462-C8E3-0C4C-3881-A3745CA6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021372F-C16E-4C81-766D-CEBD44167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B89363-7051-FBFE-9A7A-D7DED46E5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2CAEDC6-F3FA-4F4E-4C72-45E57714D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7AC16CC-32FD-4D5D-D2D9-A1E4D26C8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BCE46DB-A0E7-0B3C-42FB-65C2EFDF41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6840481-3139-4B05-1AB5-61A4A59BD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15E84D1-D71B-93C1-5587-D92EA28AB9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517A8FC-DE89-A8E4-0061-592E3ACEDA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29074D-847B-B0DD-5E29-225139334F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5515" y="2105502"/>
            <a:ext cx="7284132" cy="5289917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64FCC03B-41BB-EBA3-688F-8063F9DEB4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769" y="2142905"/>
            <a:ext cx="7693471" cy="52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978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A5CF4B-A925-D5AC-9132-A759F8D25A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867C3A28-DC76-13D1-7C04-DA1E99994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77DE94-91CB-9B8C-FCD6-A930CA95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D94DD0-5539-B059-290D-453B0DDFC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903396F-CB50-B1B9-7BBF-3F4511923F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23F6E3C-5165-C536-B6AD-9F54A17A8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CB226C0-BFDA-F780-CB0C-8E5B1B3E9D92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47FC4B7A-5304-2B7F-0243-C3E0DBC38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5AFE529-AC9E-A354-08AE-C769272C7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8EC26C7-98D1-9AEA-1EE8-8D1F4E558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FD68268-8547-AA6A-028D-89A5529457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F7606CC-2F56-9470-C3A6-B5F08F3D5B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13407C5-8445-0DEA-4F72-1599F4EC38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219B4A7-1022-87DC-230D-A78CB36A4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C2B9557-27AA-9562-967E-3AF62E53A4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52DE455-EB38-9427-D319-A8E355B253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20" name="Picture 21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940300" y="3194050"/>
            <a:ext cx="8801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8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EF38-978D-E97A-3928-76859CB3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2E8E4E-8987-AEA2-8039-FAA731BB148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hlinkClick r:id="rId2"/>
            <a:extLst>
              <a:ext uri="{FF2B5EF4-FFF2-40B4-BE49-F238E27FC236}">
                <a16:creationId xmlns:a16="http://schemas.microsoft.com/office/drawing/2014/main" id="{9FB5A11A-F1D1-15B0-A58C-F2702D2ED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469900"/>
            <a:ext cx="17526000" cy="9486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3FDD92-FA18-0CEE-0392-56A333F28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-1054100"/>
            <a:ext cx="4699000" cy="2222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F05E84-5518-DF63-29F8-CB28F90C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03200"/>
            <a:ext cx="3632200" cy="1092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122BAB6-25D8-85FD-8605-FCC674745B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928EE95-C09F-5104-B8BE-4C884D813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700" y="1270000"/>
            <a:ext cx="1473200" cy="18161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A6B1B180-74F0-F2E5-0BD0-FD0D635F94D5}"/>
              </a:ext>
            </a:extLst>
          </p:cNvPr>
          <p:cNvGrpSpPr/>
          <p:nvPr/>
        </p:nvGrpSpPr>
        <p:grpSpPr>
          <a:xfrm>
            <a:off x="2147483647" y="2147483647"/>
            <a:ext cx="2147483647" cy="11180826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76726EB-49AC-4E30-D124-2F3A9857A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20000">
            <a:off x="15925800" y="2006600"/>
            <a:ext cx="6096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B0E18CD-0EBC-660F-3A7D-EE2AA701BA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127000"/>
            <a:ext cx="6718300" cy="2819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BE06115-2DD1-791C-964C-4BD223E9D0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127000"/>
            <a:ext cx="66675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F694157-19BE-A675-3F2E-EDAA73577F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5194300" y="533400"/>
            <a:ext cx="673100" cy="63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85DAE74-B1FD-AE73-7307-8DC9FEA35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444500" y="1663700"/>
            <a:ext cx="6604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3E5575B-5AA4-3ED0-276F-5C6EC4596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88900"/>
            <a:ext cx="5473700" cy="142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5D08BF0-63DD-A788-5568-A93A2CFF60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20800" y="228600"/>
            <a:ext cx="596900" cy="584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D86CA72-3370-E428-6050-CB0C4A1C58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" y="7912100"/>
            <a:ext cx="4025900" cy="2019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6545E10-53AB-0398-103A-951B0B1508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15900" y="7416800"/>
            <a:ext cx="4991100" cy="2527300"/>
          </a:xfrm>
          <a:prstGeom prst="rect">
            <a:avLst/>
          </a:prstGeom>
        </p:spPr>
      </p:pic>
      <p:pic>
        <p:nvPicPr>
          <p:cNvPr id="4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5268" y="2171700"/>
            <a:ext cx="9871364" cy="6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0414"/>
      </p:ext>
    </p:extLst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</ep:Words>
  <ep:PresentationFormat>사용자 지정</ep:PresentationFormat>
  <ep:Paragraphs>27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3290</cp:lastModifiedBy>
  <dcterms:modified xsi:type="dcterms:W3CDTF">2025-11-06T00:01:05.003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